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2"/>
  </p:notesMasterIdLst>
  <p:sldIdLst>
    <p:sldId id="311" r:id="rId4"/>
    <p:sldId id="320" r:id="rId5"/>
    <p:sldId id="312" r:id="rId6"/>
    <p:sldId id="313" r:id="rId7"/>
    <p:sldId id="287" r:id="rId8"/>
    <p:sldId id="293" r:id="rId9"/>
    <p:sldId id="281" r:id="rId10"/>
    <p:sldId id="285" r:id="rId11"/>
    <p:sldId id="314" r:id="rId12"/>
    <p:sldId id="258" r:id="rId13"/>
    <p:sldId id="261" r:id="rId14"/>
    <p:sldId id="290" r:id="rId15"/>
    <p:sldId id="292" r:id="rId16"/>
    <p:sldId id="257" r:id="rId17"/>
    <p:sldId id="319" r:id="rId18"/>
    <p:sldId id="315" r:id="rId19"/>
    <p:sldId id="316" r:id="rId20"/>
    <p:sldId id="322" r:id="rId21"/>
    <p:sldId id="323" r:id="rId22"/>
    <p:sldId id="317" r:id="rId23"/>
    <p:sldId id="307" r:id="rId24"/>
    <p:sldId id="306" r:id="rId25"/>
    <p:sldId id="259" r:id="rId26"/>
    <p:sldId id="308" r:id="rId27"/>
    <p:sldId id="309" r:id="rId28"/>
    <p:sldId id="318" r:id="rId29"/>
    <p:sldId id="321" r:id="rId30"/>
    <p:sldId id="31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CD"/>
    <a:srgbClr val="D2691E"/>
    <a:srgbClr val="DC143C"/>
    <a:srgbClr val="FF8C00"/>
    <a:srgbClr val="FFA500"/>
    <a:srgbClr val="6495ED"/>
    <a:srgbClr val="FFD700"/>
    <a:srgbClr val="20B2AA"/>
    <a:srgbClr val="87CEF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06" autoAdjust="0"/>
    <p:restoredTop sz="94238" autoAdjust="0"/>
  </p:normalViewPr>
  <p:slideViewPr>
    <p:cSldViewPr snapToGrid="0">
      <p:cViewPr>
        <p:scale>
          <a:sx n="75" d="100"/>
          <a:sy n="75" d="100"/>
        </p:scale>
        <p:origin x="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18</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Thursday, June 24,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Thursday, June 24,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Thursday, June 24,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2021/6/24</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Thursday, June 24,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Thursday, June 24,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Thursday, June 24,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Thursday, June 24,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Thursday, June 24,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Thursday, June 24,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Thursday, June 24,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2021/6/24</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7.jpe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6.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5.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microsoft.com/office/2007/relationships/hdphoto" Target="../media/hdphoto1.wdp"/><Relationship Id="rId4" Type="http://schemas.openxmlformats.org/officeDocument/2006/relationships/image" Target="../media/image58.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maff.go.jp/j/syokuiku/ishiki/r03/zuhyou/z9-1.html"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prtimes.jp/main/html/rd/p/000000220.000004729.html"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235052"/>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465982" y="853707"/>
            <a:ext cx="8809587" cy="4897019"/>
            <a:chOff x="517115" y="824204"/>
            <a:chExt cx="8809587" cy="4897019"/>
          </a:xfrm>
        </p:grpSpPr>
        <p:pic>
          <p:nvPicPr>
            <p:cNvPr id="78" name="図 77" descr="図形, 正方形&#10;&#10;自動的に生成された説明">
              <a:extLst>
                <a:ext uri="{FF2B5EF4-FFF2-40B4-BE49-F238E27FC236}">
                  <a16:creationId xmlns:a16="http://schemas.microsoft.com/office/drawing/2014/main" id="{CA6959DD-6836-4EAC-9E70-253AFA021A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427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FCF7940D-129B-4EDB-9322-EABA6423F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45612E06-BC57-4BDE-A395-01FF67425C08}"/>
              </a:ext>
            </a:extLst>
          </p:cNvPr>
          <p:cNvGrpSpPr/>
          <p:nvPr/>
        </p:nvGrpSpPr>
        <p:grpSpPr>
          <a:xfrm>
            <a:off x="1798306" y="2035300"/>
            <a:ext cx="3296383" cy="3296383"/>
            <a:chOff x="1071386" y="2558340"/>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2321612" y="1645955"/>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1913048" y="3140277"/>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grpSp>
        <p:nvGrpSpPr>
          <p:cNvPr id="30" name="グループ化 29">
            <a:extLst>
              <a:ext uri="{FF2B5EF4-FFF2-40B4-BE49-F238E27FC236}">
                <a16:creationId xmlns:a16="http://schemas.microsoft.com/office/drawing/2014/main" id="{CB3D17B7-7CE8-477C-A281-B00A3183BECC}"/>
              </a:ext>
            </a:extLst>
          </p:cNvPr>
          <p:cNvGrpSpPr/>
          <p:nvPr/>
        </p:nvGrpSpPr>
        <p:grpSpPr>
          <a:xfrm>
            <a:off x="6792297" y="2067037"/>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3" name="テキスト ボックス 32">
            <a:extLst>
              <a:ext uri="{FF2B5EF4-FFF2-40B4-BE49-F238E27FC236}">
                <a16:creationId xmlns:a16="http://schemas.microsoft.com/office/drawing/2014/main" id="{E92FD03A-927C-4405-B0C8-CBFC99A19CC3}"/>
              </a:ext>
            </a:extLst>
          </p:cNvPr>
          <p:cNvSpPr txBox="1"/>
          <p:nvPr/>
        </p:nvSpPr>
        <p:spPr>
          <a:xfrm>
            <a:off x="6942637" y="3397437"/>
            <a:ext cx="2995702" cy="523220"/>
          </a:xfrm>
          <a:prstGeom prst="rect">
            <a:avLst/>
          </a:prstGeom>
          <a:noFill/>
        </p:spPr>
        <p:txBody>
          <a:bodyPr wrap="square" rtlCol="0">
            <a:spAutoFit/>
          </a:bodyPr>
          <a:lstStyle/>
          <a:p>
            <a:pPr algn="ctr"/>
            <a:r>
              <a:rPr kumimoji="1" lang="ja-JP" altLang="en-US" sz="2800" dirty="0"/>
              <a:t>料理する日本人</a:t>
            </a:r>
          </a:p>
        </p:txBody>
      </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7243882" y="1647671"/>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cxnSp>
        <p:nvCxnSpPr>
          <p:cNvPr id="37" name="直線コネクタ 36">
            <a:extLst>
              <a:ext uri="{FF2B5EF4-FFF2-40B4-BE49-F238E27FC236}">
                <a16:creationId xmlns:a16="http://schemas.microsoft.com/office/drawing/2014/main" id="{188023F0-E06F-4A53-93B4-D635D5E613A0}"/>
              </a:ext>
            </a:extLst>
          </p:cNvPr>
          <p:cNvCxnSpPr/>
          <p:nvPr/>
        </p:nvCxnSpPr>
        <p:spPr>
          <a:xfrm>
            <a:off x="5592417" y="3238915"/>
            <a:ext cx="609600" cy="7827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0C21399-1DA4-438E-937B-E10F7D833E15}"/>
              </a:ext>
            </a:extLst>
          </p:cNvPr>
          <p:cNvCxnSpPr>
            <a:cxnSpLocks/>
          </p:cNvCxnSpPr>
          <p:nvPr/>
        </p:nvCxnSpPr>
        <p:spPr>
          <a:xfrm flipH="1">
            <a:off x="5608909" y="3208900"/>
            <a:ext cx="593109" cy="81276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4"/>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1359442" cy="453334"/>
              <a:chOff x="491723" y="6388101"/>
              <a:chExt cx="11359442"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図 65" descr="記号, 飛ぶ, 大きい, 男 が含まれている画像&#10;&#10;自動的に生成された説明">
                <a:extLst>
                  <a:ext uri="{FF2B5EF4-FFF2-40B4-BE49-F238E27FC236}">
                    <a16:creationId xmlns:a16="http://schemas.microsoft.com/office/drawing/2014/main" id="{33CE344C-D581-4500-8867-86EB24A99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1" cy="1981916"/>
            <a:chOff x="4097552" y="3513008"/>
            <a:chExt cx="2967935"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3"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5"/>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1359442" cy="453334"/>
            <a:chOff x="491723" y="6388101"/>
            <a:chExt cx="11359442"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記号, 飛ぶ, 大きい, 男 が含まれている画像&#10;&#10;自動的に生成された説明">
              <a:extLst>
                <a:ext uri="{FF2B5EF4-FFF2-40B4-BE49-F238E27FC236}">
                  <a16:creationId xmlns:a16="http://schemas.microsoft.com/office/drawing/2014/main" id="{04B5792C-E810-47E5-8B0A-ACD12117D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7"/>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1359442" cy="453334"/>
            <a:chOff x="491723" y="6388101"/>
            <a:chExt cx="11359442"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descr="記号, 飛ぶ, 大きい, 男 が含まれている画像&#10;&#10;自動的に生成された説明">
              <a:extLst>
                <a:ext uri="{FF2B5EF4-FFF2-40B4-BE49-F238E27FC236}">
                  <a16:creationId xmlns:a16="http://schemas.microsoft.com/office/drawing/2014/main" id="{74A1B766-1828-4343-A8E1-8374E26AB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CC77A5F0-71CC-4831-9DC5-E8CDC0093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38" y="1328950"/>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234" y="4008583"/>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6" name="タイトル 45">
            <a:extLst>
              <a:ext uri="{FF2B5EF4-FFF2-40B4-BE49-F238E27FC236}">
                <a16:creationId xmlns:a16="http://schemas.microsoft.com/office/drawing/2014/main" id="{1FA88BF8-A89A-4C33-96C8-169EDCD061CE}"/>
              </a:ext>
            </a:extLst>
          </p:cNvPr>
          <p:cNvSpPr>
            <a:spLocks noGrp="1"/>
          </p:cNvSpPr>
          <p:nvPr>
            <p:ph type="title"/>
          </p:nvPr>
        </p:nvSpPr>
        <p:spPr>
          <a:xfrm>
            <a:off x="802660" y="232848"/>
            <a:ext cx="4252462" cy="1325563"/>
          </a:xfrm>
        </p:spPr>
        <p:txBody>
          <a:bodyPr>
            <a:normAutofit/>
          </a:bodyPr>
          <a:lstStyle/>
          <a:p>
            <a:r>
              <a:rPr lang="ja-JP" altLang="en-US" sz="6000" b="1" spc="0" dirty="0">
                <a:ln w="6600">
                  <a:solidFill>
                    <a:srgbClr val="00B050"/>
                  </a:solidFill>
                  <a:prstDash val="solid"/>
                </a:ln>
                <a:solidFill>
                  <a:srgbClr val="FFFFFF"/>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cs typeface="Calibri" panose="020F0502020204030204" pitchFamily="34" charset="0"/>
              </a:rPr>
              <a:t>はらペコーぬ</a:t>
            </a:r>
          </a:p>
        </p:txBody>
      </p:sp>
      <p:sp>
        <p:nvSpPr>
          <p:cNvPr id="47" name="四角形: 角を丸くする 46">
            <a:extLst>
              <a:ext uri="{FF2B5EF4-FFF2-40B4-BE49-F238E27FC236}">
                <a16:creationId xmlns:a16="http://schemas.microsoft.com/office/drawing/2014/main" id="{DC2FA528-79A5-4A3A-A513-3658C43E6166}"/>
              </a:ext>
            </a:extLst>
          </p:cNvPr>
          <p:cNvSpPr/>
          <p:nvPr/>
        </p:nvSpPr>
        <p:spPr>
          <a:xfrm>
            <a:off x="4713500" y="1280053"/>
            <a:ext cx="6455150" cy="4571563"/>
          </a:xfrm>
          <a:prstGeom prst="roundRect">
            <a:avLst/>
          </a:prstGeom>
          <a:noFill/>
          <a:ln w="5715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055122" y="2245760"/>
            <a:ext cx="4252463" cy="2907600"/>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spTree>
    <p:extLst>
      <p:ext uri="{BB962C8B-B14F-4D97-AF65-F5344CB8AC3E}">
        <p14:creationId xmlns:p14="http://schemas.microsoft.com/office/powerpoint/2010/main" val="1494987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60" y="373356"/>
            <a:ext cx="1424048" cy="1381750"/>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2162877" y="897610"/>
            <a:ext cx="4745239" cy="830997"/>
          </a:xfrm>
          <a:prstGeom prst="rect">
            <a:avLst/>
          </a:prstGeom>
          <a:noFill/>
        </p:spPr>
        <p:txBody>
          <a:bodyPr wrap="square" rtlCol="0">
            <a:spAutoFit/>
          </a:bodyPr>
          <a:lstStyle/>
          <a:p>
            <a:r>
              <a:rPr kumimoji="1" lang="en-US" altLang="ja-JP" sz="4800" b="1" spc="600" dirty="0">
                <a:solidFill>
                  <a:schemeClr val="bg1"/>
                </a:solidFill>
                <a:latin typeface="HGS創英角ｺﾞｼｯｸUB" panose="020B0900000000000000" pitchFamily="50" charset="-128"/>
                <a:ea typeface="HGS創英角ｺﾞｼｯｸUB" panose="020B0900000000000000" pitchFamily="50" charset="-128"/>
              </a:rPr>
              <a:t>LINE</a:t>
            </a:r>
            <a:r>
              <a:rPr kumimoji="1" lang="ja-JP" altLang="en-US" sz="4800" dirty="0">
                <a:solidFill>
                  <a:schemeClr val="bg1"/>
                </a:solidFill>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846" y="872847"/>
            <a:ext cx="907257" cy="777649"/>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184" y="2923686"/>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grpSp>
        <p:nvGrpSpPr>
          <p:cNvPr id="6" name="グループ化 5">
            <a:extLst>
              <a:ext uri="{FF2B5EF4-FFF2-40B4-BE49-F238E27FC236}">
                <a16:creationId xmlns:a16="http://schemas.microsoft.com/office/drawing/2014/main" id="{E76C5D85-BA81-4652-9124-DD3BD8467E2A}"/>
              </a:ext>
            </a:extLst>
          </p:cNvPr>
          <p:cNvGrpSpPr/>
          <p:nvPr/>
        </p:nvGrpSpPr>
        <p:grpSpPr>
          <a:xfrm>
            <a:off x="8096759" y="951679"/>
            <a:ext cx="3823561" cy="5176178"/>
            <a:chOff x="8164999" y="924383"/>
            <a:chExt cx="3823561" cy="5176178"/>
          </a:xfrm>
        </p:grpSpPr>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5">
              <a:extLst>
                <a:ext uri="{28A0092B-C50C-407E-A947-70E740481C1C}">
                  <a14:useLocalDpi xmlns:a14="http://schemas.microsoft.com/office/drawing/2010/main" val="0"/>
                </a:ext>
              </a:extLst>
            </a:blip>
            <a:srcRect l="26925" r="27919" b="17474"/>
            <a:stretch/>
          </p:blipFill>
          <p:spPr>
            <a:xfrm>
              <a:off x="8164999" y="924383"/>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640649" y="1659149"/>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6"/>
            <a:stretch>
              <a:fillRect/>
            </a:stretch>
          </p:blipFill>
          <p:spPr>
            <a:xfrm>
              <a:off x="8702576" y="2389818"/>
              <a:ext cx="2768325" cy="958819"/>
            </a:xfrm>
            <a:prstGeom prst="rect">
              <a:avLst/>
            </a:prstGeom>
          </p:spPr>
        </p:pic>
      </p:grpSp>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2095" y="3424733"/>
            <a:ext cx="1361385" cy="1109785"/>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2164631" y="430783"/>
            <a:ext cx="5218743" cy="584775"/>
          </a:xfrm>
          <a:prstGeom prst="rect">
            <a:avLst/>
          </a:prstGeom>
          <a:noFill/>
        </p:spPr>
        <p:txBody>
          <a:bodyPr wrap="square" rtlCol="0">
            <a:spAutoFit/>
          </a:bodyPr>
          <a:lstStyle/>
          <a:p>
            <a:r>
              <a:rPr kumimoji="1" lang="ja-JP" altLang="en-US" sz="3200" b="1" spc="-300" dirty="0">
                <a:solidFill>
                  <a:schemeClr val="bg1"/>
                </a:solidFill>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185357" y="1462052"/>
            <a:ext cx="4804915"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noFill/>
                  <a:prstDash val="solid"/>
                </a:ln>
                <a:solidFill>
                  <a:srgbClr val="FFFF00"/>
                </a:solidFill>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noFill/>
                  <a:prstDash val="solid"/>
                </a:ln>
                <a:solidFill>
                  <a:srgbClr val="FFFF00"/>
                </a:solidFill>
                <a:latin typeface="HG創英角ｺﾞｼｯｸUB" panose="020B0909000000000000" pitchFamily="49" charset="-128"/>
                <a:ea typeface="HG創英角ｺﾞｼｯｸUB" panose="020B0909000000000000" pitchFamily="49" charset="-128"/>
              </a:rPr>
              <a:t>!</a:t>
            </a:r>
            <a:endParaRPr kumimoji="1" lang="ja-JP" altLang="en-US" sz="9600" b="1" dirty="0">
              <a:ln w="22225">
                <a:noFill/>
                <a:prstDash val="solid"/>
              </a:ln>
              <a:solidFill>
                <a:srgbClr val="FFFF00"/>
              </a:solidFill>
              <a:latin typeface="HG創英角ｺﾞｼｯｸUB" panose="020B0909000000000000" pitchFamily="49" charset="-128"/>
              <a:ea typeface="HG創英角ｺﾞｼｯｸUB" panose="020B0909000000000000" pitchFamily="49" charset="-128"/>
            </a:endParaRPr>
          </a:p>
        </p:txBody>
      </p:sp>
      <p:sp>
        <p:nvSpPr>
          <p:cNvPr id="27" name="テキスト ボックス 26">
            <a:extLst>
              <a:ext uri="{FF2B5EF4-FFF2-40B4-BE49-F238E27FC236}">
                <a16:creationId xmlns:a16="http://schemas.microsoft.com/office/drawing/2014/main" id="{5647AAF8-3B86-4B14-A2DB-146CA74924E1}"/>
              </a:ext>
            </a:extLst>
          </p:cNvPr>
          <p:cNvSpPr txBox="1"/>
          <p:nvPr/>
        </p:nvSpPr>
        <p:spPr>
          <a:xfrm>
            <a:off x="652481" y="1757004"/>
            <a:ext cx="2823244"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sz="3600" b="1" spc="300" dirty="0">
                <a:ln w="22225">
                  <a:noFill/>
                  <a:prstDash val="solid"/>
                </a:ln>
                <a:solidFill>
                  <a:srgbClr val="FFFF00"/>
                </a:solidFill>
                <a:latin typeface="HGP創英角ｺﾞｼｯｸUB" panose="020B0900000000000000" pitchFamily="50" charset="-128"/>
                <a:ea typeface="HGP創英角ｺﾞｼｯｸUB" panose="020B0900000000000000" pitchFamily="50" charset="-128"/>
              </a:rPr>
              <a:t>２０２１年</a:t>
            </a:r>
            <a:endParaRPr kumimoji="1" lang="en-US" altLang="ja-JP" sz="3600" b="1" spc="300" dirty="0">
              <a:ln w="22225">
                <a:noFill/>
                <a:prstDash val="solid"/>
              </a:ln>
              <a:solidFill>
                <a:srgbClr val="FFFF00"/>
              </a:solidFill>
              <a:latin typeface="HGP創英角ｺﾞｼｯｸUB" panose="020B0900000000000000" pitchFamily="50" charset="-128"/>
              <a:ea typeface="HGP創英角ｺﾞｼｯｸUB" panose="020B0900000000000000" pitchFamily="50" charset="-128"/>
            </a:endParaRPr>
          </a:p>
          <a:p>
            <a:pPr algn="ctr"/>
            <a:r>
              <a:rPr kumimoji="1" lang="ja-JP" altLang="en-US" sz="3600" b="1" spc="300" dirty="0">
                <a:ln w="22225">
                  <a:noFill/>
                  <a:prstDash val="solid"/>
                </a:ln>
                <a:solidFill>
                  <a:srgbClr val="FFFF00"/>
                </a:solidFill>
                <a:latin typeface="HGP創英角ｺﾞｼｯｸUB" panose="020B0900000000000000" pitchFamily="50" charset="-128"/>
                <a:ea typeface="HGP創英角ｺﾞｼｯｸUB" panose="020B0900000000000000" pitchFamily="50" charset="-128"/>
              </a:rPr>
              <a:t>バージョン</a:t>
            </a:r>
          </a:p>
        </p:txBody>
      </p:sp>
      <p:sp>
        <p:nvSpPr>
          <p:cNvPr id="7" name="正方形/長方形 6">
            <a:extLst>
              <a:ext uri="{FF2B5EF4-FFF2-40B4-BE49-F238E27FC236}">
                <a16:creationId xmlns:a16="http://schemas.microsoft.com/office/drawing/2014/main" id="{3FABA4FF-2402-41E5-91C0-B2A4C7A00383}"/>
              </a:ext>
            </a:extLst>
          </p:cNvPr>
          <p:cNvSpPr/>
          <p:nvPr/>
        </p:nvSpPr>
        <p:spPr>
          <a:xfrm>
            <a:off x="9594573" y="520599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359442" cy="453334"/>
            <a:chOff x="491723" y="6388101"/>
            <a:chExt cx="1135944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図 57" descr="記号, 飛ぶ, 大きい, 男 が含まれている画像&#10;&#10;自動的に生成された説明">
              <a:extLst>
                <a:ext uri="{FF2B5EF4-FFF2-40B4-BE49-F238E27FC236}">
                  <a16:creationId xmlns:a16="http://schemas.microsoft.com/office/drawing/2014/main" id="{EAF53E11-5FBF-4E57-BFA9-B2F0C9201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156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2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296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83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4B8103F1-4092-4A1A-BCA4-6BFF552F2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2" name="タイトル 1">
            <a:extLst>
              <a:ext uri="{FF2B5EF4-FFF2-40B4-BE49-F238E27FC236}">
                <a16:creationId xmlns:a16="http://schemas.microsoft.com/office/drawing/2014/main" id="{7ABB3619-928A-4493-BEDA-A769141EFD84}"/>
              </a:ext>
            </a:extLst>
          </p:cNvPr>
          <p:cNvSpPr>
            <a:spLocks noGrp="1"/>
          </p:cNvSpPr>
          <p:nvPr>
            <p:ph type="title"/>
          </p:nvPr>
        </p:nvSpPr>
        <p:spPr>
          <a:xfrm>
            <a:off x="425632" y="147594"/>
            <a:ext cx="4292091" cy="1325563"/>
          </a:xfrm>
        </p:spPr>
        <p:txBody>
          <a:bodyPr>
            <a:normAutofit/>
          </a:bodyPr>
          <a:lstStyle/>
          <a:p>
            <a:r>
              <a:rPr kumimoji="1" lang="ja-JP" altLang="en-US" sz="4800" spc="-150" dirty="0">
                <a:latin typeface="HGS創英角ｺﾞｼｯｸUB" panose="020B0900000000000000" pitchFamily="50" charset="-128"/>
                <a:ea typeface="HGS創英角ｺﾞｼｯｸUB" panose="020B0900000000000000" pitchFamily="50" charset="-128"/>
              </a:rPr>
              <a:t>チームワーク</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939" y="1096451"/>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5">
            <a:biLevel thresh="25000"/>
            <a:extLst>
              <a:ext uri="{BEBA8EAE-BF5A-486C-A8C5-ECC9F3942E4B}">
                <a14:imgProps xmlns:a14="http://schemas.microsoft.com/office/drawing/2010/main">
                  <a14:imgLayer r:embed="rId6">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24" name="テキスト ボックス 23">
            <a:extLst>
              <a:ext uri="{FF2B5EF4-FFF2-40B4-BE49-F238E27FC236}">
                <a16:creationId xmlns:a16="http://schemas.microsoft.com/office/drawing/2014/main" id="{0424AB7A-107F-4C1D-97ED-5EC27F1FA385}"/>
              </a:ext>
            </a:extLst>
          </p:cNvPr>
          <p:cNvSpPr txBox="1"/>
          <p:nvPr/>
        </p:nvSpPr>
        <p:spPr>
          <a:xfrm>
            <a:off x="8518532" y="3337737"/>
            <a:ext cx="3154049" cy="369332"/>
          </a:xfrm>
          <a:prstGeom prst="rect">
            <a:avLst/>
          </a:prstGeom>
          <a:noFill/>
        </p:spPr>
        <p:txBody>
          <a:bodyPr wrap="square" rtlCol="0">
            <a:spAutoFit/>
          </a:bodyPr>
          <a:lstStyle/>
          <a:p>
            <a:r>
              <a:rPr kumimoji="1" lang="ja-JP" altLang="en-US" dirty="0"/>
              <a:t>。</a:t>
            </a:r>
          </a:p>
        </p:txBody>
      </p:sp>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89B7AE76-7DB1-47BC-AF3E-D503CC66E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8CE7BEA0-859D-4109-85D0-4075F51EA1B5}"/>
              </a:ext>
            </a:extLst>
          </p:cNvPr>
          <p:cNvSpPr>
            <a:spLocks noGrp="1"/>
          </p:cNvSpPr>
          <p:nvPr>
            <p:ph type="title"/>
          </p:nvPr>
        </p:nvSpPr>
        <p:spPr>
          <a:xfrm>
            <a:off x="4097666" y="316875"/>
            <a:ext cx="4176029" cy="932231"/>
          </a:xfrm>
        </p:spPr>
        <p:txBody>
          <a:bodyPr>
            <a:normAutofit/>
          </a:bodyPr>
          <a:lstStyle/>
          <a:p>
            <a:r>
              <a:rPr kumimoji="1" lang="ja-JP" altLang="en-US" sz="4400" spc="-300" dirty="0">
                <a:latin typeface="HGS創英角ｺﾞｼｯｸUB" panose="020B0900000000000000" pitchFamily="50" charset="-128"/>
                <a:ea typeface="HGS創英角ｺﾞｼｯｸUB" panose="020B0900000000000000" pitchFamily="50" charset="-128"/>
              </a:rPr>
              <a:t>グループの成長</a:t>
            </a:r>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01105" y="1547709"/>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sp>
        <p:nvSpPr>
          <p:cNvPr id="66" name="正方形/長方形 65">
            <a:extLst>
              <a:ext uri="{FF2B5EF4-FFF2-40B4-BE49-F238E27FC236}">
                <a16:creationId xmlns:a16="http://schemas.microsoft.com/office/drawing/2014/main" id="{DDF3D503-4ACC-4870-A4C4-01D3FF817064}"/>
              </a:ext>
            </a:extLst>
          </p:cNvPr>
          <p:cNvSpPr/>
          <p:nvPr/>
        </p:nvSpPr>
        <p:spPr>
          <a:xfrm>
            <a:off x="7487696" y="1794362"/>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7084560" y="1569442"/>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2056"/>
                                        </p:tgtEl>
                                        <p:attrNameLst>
                                          <p:attrName>style.visibility</p:attrName>
                                        </p:attrNameLst>
                                      </p:cBhvr>
                                      <p:to>
                                        <p:strVal val="visible"/>
                                      </p:to>
                                    </p:set>
                                    <p:animEffect transition="in" filter="fade">
                                      <p:cBhvr>
                                        <p:cTn id="38" dur="500"/>
                                        <p:tgtEl>
                                          <p:spTgt spid="205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p:bldP spid="44"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DB3DBB3E-BCC6-4CEB-816B-801F5129AB4F}"/>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49172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4811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descr="記号, 飛ぶ, 大きい, 男 が含まれている画像&#10;&#10;自動的に生成された説明">
              <a:extLst>
                <a:ext uri="{FF2B5EF4-FFF2-40B4-BE49-F238E27FC236}">
                  <a16:creationId xmlns:a16="http://schemas.microsoft.com/office/drawing/2014/main" id="{D39A8ED0-6291-4E68-884A-642FDC69D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713" y="206817"/>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5">
            <a:extLst>
              <a:ext uri="{28A0092B-C50C-407E-A947-70E740481C1C}">
                <a14:useLocalDpi xmlns:a14="http://schemas.microsoft.com/office/drawing/2010/main" val="0"/>
              </a:ext>
            </a:extLst>
          </a:blip>
          <a:srcRect l="25706" t="-1209" r="28981" b="-1"/>
          <a:stretch/>
        </p:blipFill>
        <p:spPr>
          <a:xfrm>
            <a:off x="1139267" y="1615569"/>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37511"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220146"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419023"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69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1903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96174" y="970489"/>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51801" y="1234891"/>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19936" y="4084499"/>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3305" y="4356238"/>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8474" y="4153125"/>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322101" y="496850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コードを読んだ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241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49559" y="80768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36759" y="146361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54" y="2773369"/>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6155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7825" y="4296259"/>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6"/>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757204" y="35451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1265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87210" y="80768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724754" y="1445488"/>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8045982" y="3450400"/>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693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90851"/>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48273" y="1484513"/>
            <a:ext cx="4015906"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品質・構成管理</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139093"/>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374480" y="3452734"/>
            <a:ext cx="153118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a:t>
            </a:r>
            <a:endPar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endParaRP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273930" y="4922932"/>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44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63612"/>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02696"/>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487464" y="2875373"/>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0068" y="2729827"/>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76069"/>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96260"/>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7"/>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91828" y="41243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07355"/>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5073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520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591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1359442" cy="453334"/>
            <a:chOff x="491723" y="6388101"/>
            <a:chExt cx="11359442"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記号, 飛ぶ, 大きい, 男 が含まれている画像&#10;&#10;自動的に生成された説明">
              <a:extLst>
                <a:ext uri="{FF2B5EF4-FFF2-40B4-BE49-F238E27FC236}">
                  <a16:creationId xmlns:a16="http://schemas.microsoft.com/office/drawing/2014/main" id="{F16E058A-4781-4396-B953-1A4DC994A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74456" y="436144"/>
            <a:ext cx="9786097" cy="5504808"/>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415817" cy="231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463212" y="6098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436312" y="1738212"/>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3014196" y="2638205"/>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672011" y="220664"/>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58427" y="1930925"/>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96942">
            <a:off x="509373" y="43575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5594119" y="4229689"/>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799555" y="2825337"/>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7501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1089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51579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6" name="図 15" descr="記号, 飛ぶ, 大きい, 男 が含まれている画像&#10;&#10;自動的に生成された説明">
                <a:extLst>
                  <a:ext uri="{FF2B5EF4-FFF2-40B4-BE49-F238E27FC236}">
                    <a16:creationId xmlns:a16="http://schemas.microsoft.com/office/drawing/2014/main" id="{8202CBA7-F482-4A52-B8B4-55A38F6C6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5"/>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set>
                                      <p:cBhvr>
                                        <p:cTn id="8" dur="1" fill="hold">
                                          <p:stCondLst>
                                            <p:cond delay="999"/>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anim calcmode="lin" valueType="num">
                                      <p:cBhvr>
                                        <p:cTn id="14" dur="2000" fill="hold"/>
                                        <p:tgtEl>
                                          <p:spTgt spid="6"/>
                                        </p:tgtEl>
                                        <p:attrNameLst>
                                          <p:attrName>style.rotation</p:attrName>
                                        </p:attrNameLst>
                                      </p:cBhvr>
                                      <p:tavLst>
                                        <p:tav tm="0">
                                          <p:val>
                                            <p:fltVal val="720"/>
                                          </p:val>
                                        </p:tav>
                                        <p:tav tm="100000">
                                          <p:val>
                                            <p:fltVal val="0"/>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 calcmode="lin" valueType="num">
                                      <p:cBhvr>
                                        <p:cTn id="16"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6" name="図 15" descr="記号, 飛ぶ, 大きい, 男 が含まれている画像&#10;&#10;自動的に生成された説明">
                <a:extLst>
                  <a:ext uri="{FF2B5EF4-FFF2-40B4-BE49-F238E27FC236}">
                    <a16:creationId xmlns:a16="http://schemas.microsoft.com/office/drawing/2014/main" id="{4C1D71AD-A4FB-4B7A-ADED-1FF548FC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グラフィックス 4" descr="男性のプロフィール 単色塗りつぶし">
            <a:extLst>
              <a:ext uri="{FF2B5EF4-FFF2-40B4-BE49-F238E27FC236}">
                <a16:creationId xmlns:a16="http://schemas.microsoft.com/office/drawing/2014/main" id="{9B99DAAA-C657-4E85-BC3A-671B2DF343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7096" y="4079314"/>
            <a:ext cx="1753984" cy="1753984"/>
          </a:xfrm>
          <a:prstGeom prst="rect">
            <a:avLst/>
          </a:prstGeom>
        </p:spPr>
      </p:pic>
      <p:pic>
        <p:nvPicPr>
          <p:cNvPr id="7" name="グラフィックス 6" descr="女子生徒 単色塗りつぶし">
            <a:extLst>
              <a:ext uri="{FF2B5EF4-FFF2-40B4-BE49-F238E27FC236}">
                <a16:creationId xmlns:a16="http://schemas.microsoft.com/office/drawing/2014/main" id="{CE0DC1C5-B0FA-4771-AA0C-EF85BBCE29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763" y="1707617"/>
            <a:ext cx="2136827" cy="2136827"/>
          </a:xfrm>
          <a:prstGeom prst="rect">
            <a:avLst/>
          </a:prstGeom>
        </p:spPr>
      </p:pic>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2828746" y="4277949"/>
            <a:ext cx="7023141" cy="1292983"/>
          </a:xfrm>
          <a:prstGeom prst="wedgeRoundRectCallout">
            <a:avLst>
              <a:gd name="adj1" fmla="val -53136"/>
              <a:gd name="adj2" fmla="val -21139"/>
              <a:gd name="adj3" fmla="val 16667"/>
            </a:avLst>
          </a:prstGeom>
          <a:solidFill>
            <a:schemeClr val="bg1"/>
          </a:solidFill>
          <a:ln w="7620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3379115" y="4572696"/>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463588" y="2021525"/>
            <a:ext cx="7753456" cy="1479836"/>
          </a:xfrm>
          <a:prstGeom prst="wedgeRoundRectCallout">
            <a:avLst>
              <a:gd name="adj1" fmla="val -52986"/>
              <a:gd name="adj2" fmla="val 22079"/>
              <a:gd name="adj3" fmla="val 16667"/>
            </a:avLst>
          </a:prstGeom>
          <a:solidFill>
            <a:schemeClr val="bg1"/>
          </a:solidFill>
          <a:ln w="76200">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676262" y="2285559"/>
            <a:ext cx="7351336" cy="951769"/>
          </a:xfrm>
        </p:spPr>
        <p:txBody>
          <a:bodyPr/>
          <a:lstStyle/>
          <a:p>
            <a:pPr marL="0" indent="0">
              <a:buNone/>
            </a:pPr>
            <a:r>
              <a:rPr kumimoji="1" lang="ja-JP" altLang="en-US" sz="2800" spc="-150" dirty="0">
                <a:latin typeface="BIZ UDPゴシック" panose="020B0400000000000000" pitchFamily="50" charset="-128"/>
                <a:ea typeface="BIZ UDPゴシック" panose="020B0400000000000000" pitchFamily="50" charset="-128"/>
              </a:rPr>
              <a:t>社会人になって一人暮らしを始めて自炊が増えたけど、料理のレパートリーが尽きた。</a:t>
            </a:r>
            <a:endParaRPr kumimoji="1" lang="en-US" altLang="ja-JP" sz="28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8"/>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1359442" cy="453334"/>
              <a:chOff x="491723" y="6388101"/>
              <a:chExt cx="11359442"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7" name="図 16" descr="記号, 飛ぶ, 大きい, 男 が含まれている画像&#10;&#10;自動的に生成された説明">
                <a:extLst>
                  <a:ext uri="{FF2B5EF4-FFF2-40B4-BE49-F238E27FC236}">
                    <a16:creationId xmlns:a16="http://schemas.microsoft.com/office/drawing/2014/main" id="{B4F169FD-E0AB-4377-9E25-057B3D497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4"/>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5"/>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6"/>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記号, 飛ぶ, 大きい, 男 が含まれている画像&#10;&#10;自動的に生成された説明">
                <a:extLst>
                  <a:ext uri="{FF2B5EF4-FFF2-40B4-BE49-F238E27FC236}">
                    <a16:creationId xmlns:a16="http://schemas.microsoft.com/office/drawing/2014/main" id="{E8FFC25E-0F6F-4F42-9FC5-3997C5C99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1997445" y="1065139"/>
            <a:ext cx="9135137"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料理をすることに対する現在の気持ち（複数回答：ｎ＝</a:t>
            </a:r>
            <a:r>
              <a:rPr kumimoji="1" lang="en-US" altLang="ja-JP" sz="2400" dirty="0">
                <a:latin typeface="HGP創英角ｺﾞｼｯｸUB" panose="020B0900000000000000" pitchFamily="50" charset="-128"/>
                <a:ea typeface="HGP創英角ｺﾞｼｯｸUB" panose="020B0900000000000000" pitchFamily="50" charset="-128"/>
              </a:rPr>
              <a:t>866</a:t>
            </a:r>
            <a:r>
              <a:rPr kumimoji="1" lang="ja-JP" altLang="en-US" sz="2400" dirty="0">
                <a:latin typeface="HGP創英角ｺﾞｼｯｸUB" panose="020B0900000000000000" pitchFamily="50" charset="-128"/>
                <a:ea typeface="HGP創英角ｺﾞｼｯｸUB" panose="020B0900000000000000" pitchFamily="50" charset="-128"/>
              </a:rPr>
              <a:t>）</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4"/>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5"/>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4"/>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6"/>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10479</TotalTime>
  <Words>900</Words>
  <Application>Microsoft Office PowerPoint</Application>
  <PresentationFormat>ワイド画面</PresentationFormat>
  <Paragraphs>237</Paragraphs>
  <Slides>28</Slides>
  <Notes>2</Notes>
  <HiddenSlides>0</HiddenSlides>
  <MMClips>2</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28</vt:i4>
      </vt:variant>
    </vt:vector>
  </HeadingPairs>
  <TitlesOfParts>
    <vt:vector size="51"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HG創英角ｺﾞｼｯｸUB</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料理をすることに対する現在の気持ち（複数回答：ｎ＝866）</vt:lpstr>
      <vt:lpstr>PowerPoint プレゼンテーション</vt:lpstr>
      <vt:lpstr>PowerPoint プレゼンテーション</vt:lpstr>
      <vt:lpstr>PowerPoint プレゼンテーション</vt:lpstr>
      <vt:lpstr>6/7　オリジナルキャラ</vt:lpstr>
      <vt:lpstr>PowerPoint プレゼンテーション</vt:lpstr>
      <vt:lpstr>はらペコーぬ</vt:lpstr>
      <vt:lpstr>PowerPoint プレゼンテーション</vt:lpstr>
      <vt:lpstr>PowerPoint プレゼンテーション</vt:lpstr>
      <vt:lpstr>PowerPoint プレゼンテーション</vt:lpstr>
      <vt:lpstr>チームワーク</vt:lpstr>
      <vt:lpstr>グループの成長</vt:lpstr>
      <vt:lpstr>PowerPoint プレゼンテーション</vt:lpstr>
      <vt:lpstr>ＤＢＡ</vt:lpstr>
      <vt:lpstr>コミュニケーション</vt:lpstr>
      <vt:lpstr>チームリーダー</vt:lpstr>
      <vt:lpstr>品質・構成管理</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199</cp:revision>
  <dcterms:created xsi:type="dcterms:W3CDTF">2021-06-17T02:56:06Z</dcterms:created>
  <dcterms:modified xsi:type="dcterms:W3CDTF">2021-06-25T02:54:13Z</dcterms:modified>
</cp:coreProperties>
</file>